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2" r:id="rId2"/>
    <p:sldId id="275" r:id="rId3"/>
    <p:sldId id="277" r:id="rId4"/>
    <p:sldId id="278" r:id="rId5"/>
    <p:sldId id="285" r:id="rId6"/>
    <p:sldId id="286" r:id="rId7"/>
    <p:sldId id="293" r:id="rId8"/>
    <p:sldId id="296" r:id="rId9"/>
    <p:sldId id="279" r:id="rId10"/>
    <p:sldId id="288" r:id="rId11"/>
    <p:sldId id="281" r:id="rId12"/>
    <p:sldId id="295" r:id="rId13"/>
    <p:sldId id="294" r:id="rId14"/>
    <p:sldId id="291" r:id="rId15"/>
    <p:sldId id="287" r:id="rId16"/>
    <p:sldId id="290" r:id="rId17"/>
    <p:sldId id="289" r:id="rId18"/>
    <p:sldId id="280" r:id="rId19"/>
    <p:sldId id="282" r:id="rId20"/>
    <p:sldId id="283" r:id="rId21"/>
    <p:sldId id="284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90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EC066-52AA-4BB8-90A9-63B6F6608483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65C5-C955-4317-98F4-3C47E52AF2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69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A2B485-4469-4E64-9AAC-90856EE9ED40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0.jpe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976" y="219748"/>
            <a:ext cx="10241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Педагогические  чтения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памяти профессора, доктора педагогических наук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Валерия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Васильевич Судакова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«Современное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образование региона: традиции, опыт, новации.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0976" y="2581055"/>
            <a:ext cx="10241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культуры безопасности дорожного движения детей старшего дошкольного возраста в условиях ДОО»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91840" y="1668714"/>
            <a:ext cx="537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Проблематика: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здоровьесберегающая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деятельность в системе образования и семье.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91072" y="4927860"/>
            <a:ext cx="5376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Захарова Лада Владимировна, старший воспитатель МДОУ «Детский сад комбинированного вида №107 «Лукоморье»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25537" y="6098524"/>
            <a:ext cx="144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Волода-2022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32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2021-2022\БДД\фото\на сайт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" y="262128"/>
            <a:ext cx="5047488" cy="3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2021-2022\БДД\фото\на сайт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76" y="1423416"/>
            <a:ext cx="524256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2021-2022\БДД\фото\на сайт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50520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8526" y="554168"/>
            <a:ext cx="2405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Теория и практика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3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Office\Desktop\Новая папка\IMG_36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36" y="1105597"/>
            <a:ext cx="8144500" cy="54534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004140" y="182267"/>
            <a:ext cx="6431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Спортивные развлечения совместно с инспекторами ГИБДД, родителями  и представителями Федерации автомобилистов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ГОДОВОЙ ПЛАН 2020-2021\БДД 2020-2021\БДД конкурсы\К конкурсу\ДЛЯ конкурса\Фотоприложение\IMG_2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33" y="1601081"/>
            <a:ext cx="5652768" cy="42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45774" y="354942"/>
            <a:ext cx="5183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«Родительский патруль»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-бдительность взрослых –пример детям»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H:\ГОДОВОЙ ПЛАН 2018-2019\БДД\ПДД\Патруль и инспектор ГИБДД на род собр\IMG_2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74" y="1146048"/>
            <a:ext cx="4133088" cy="551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64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ГОДОВОЙ ПЛАН 2018-2019\БДД\ПДД\ПДД 2018-2019 фото\IMG_2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" y="1706880"/>
            <a:ext cx="7025774" cy="395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ГОДОВОЙ ПЛАН 2018-2019\БДД\ПДД\ПДД 2018-2019 фото\IMG_2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96" y="197053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7624" y="637758"/>
            <a:ext cx="5183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Профилактические встречи с родителями и педагогами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58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47476" y="3243070"/>
            <a:ext cx="2692876" cy="351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/>
          <a:stretch/>
        </p:blipFill>
        <p:spPr bwMode="auto">
          <a:xfrm>
            <a:off x="5803392" y="3950206"/>
            <a:ext cx="5471160" cy="2803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sun9-67.userapi.com/impg/v1DX_lej-cDAY7QzfxD1_7EvA1Dx2H96isIXyA/Oi7vmp8LLUo.jpg?size=1280x960&amp;quality=96&amp;sign=e684060980e64948cb2f336e818b3e8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732" y="158496"/>
            <a:ext cx="4638992" cy="370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D:\Годовой план 2021-2022\ОТЧЕТЫ\ПДД\IMG_8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70" y="304800"/>
            <a:ext cx="5291328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54234" y="853440"/>
            <a:ext cx="16048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Коллективная детско-взрослая  деятельность «Правила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дорожного движения знаем! Мы их строго соблюдаем!»</a:t>
            </a:r>
          </a:p>
        </p:txBody>
      </p:sp>
    </p:spTree>
    <p:extLst>
      <p:ext uri="{BB962C8B-B14F-4D97-AF65-F5344CB8AC3E}">
        <p14:creationId xmlns:p14="http://schemas.microsoft.com/office/powerpoint/2010/main" val="235504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2021-2022\БДД\фото\Фликеры\3DdpZJZ0_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" y="225171"/>
            <a:ext cx="4596384" cy="34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ГОДОВОЙ ПЛАН 2020-2021\БДД 2020-2021\БДД конкурсы\К конкурсу\ДЛЯ конкурса\Фотоприложение\IMG_88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24" y="3361723"/>
            <a:ext cx="4512574" cy="33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:\Годовой план 2020-2021\ГОДОВОЙ ПЛАН 2020-2021\БДД 2020-2021\Фото\IMG_43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1" y="3783139"/>
            <a:ext cx="6021070" cy="285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Годовой план 2020-2021\ГОДОВОЙ ПЛАН 2020-2021\БДД 2020-2021\Фото\IMG_43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36" y="223266"/>
            <a:ext cx="4523232" cy="29382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522976" y="744319"/>
            <a:ext cx="1752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Акция «Стань заметней в темноте»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67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соц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5" y="480060"/>
            <a:ext cx="4449699" cy="59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соц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10" y="1645920"/>
            <a:ext cx="6356096" cy="47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73289" y="191327"/>
            <a:ext cx="56181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Акция «Пристегни самое дорогое»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Фоточеллендж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сети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на странице детского сада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704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2021-2022\БДД\фото\ЮИД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4" y="164906"/>
            <a:ext cx="5607482" cy="42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2021-2022\БДД\фото\ЮИД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44" y="1463040"/>
            <a:ext cx="5844032" cy="438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2021-2022\БДД\фото\ЮИД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4" y="3282696"/>
            <a:ext cx="4620768" cy="34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57910" y="486572"/>
            <a:ext cx="536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Взаимодействие 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отрядом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ЮИД  СОШ 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6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50976" y="184318"/>
            <a:ext cx="9790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детей, родителей, педагогов в конкурсном движении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:\2021-2022\Годовой план 2021-2022\Сканы\Детский сад\пдд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80" y="768095"/>
            <a:ext cx="2938272" cy="39424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H:\2021-2022\Годовой план 2021-2022\Сканы\Дети\Козлов Дима ПДД 1 мест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65" y="768095"/>
            <a:ext cx="2779776" cy="394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:\2021-2022\Годовой план 2021-2022\Сканы\Дети\Руммо 1 мест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" y="768095"/>
            <a:ext cx="2958360" cy="394246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858530"/>
              </p:ext>
            </p:extLst>
          </p:nvPr>
        </p:nvGraphicFramePr>
        <p:xfrm>
          <a:off x="2496502" y="3138043"/>
          <a:ext cx="2551775" cy="3610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6" imgW="5667122" imgH="8019837" progId="AcroExch.Document.DC">
                  <p:embed/>
                </p:oleObj>
              </mc:Choice>
              <mc:Fallback>
                <p:oleObj name="Acrobat Document" r:id="rId6" imgW="5667122" imgH="8019837" progId="AcroExch.Document.DC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502" y="3138043"/>
                        <a:ext cx="2551775" cy="3610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354605"/>
              </p:ext>
            </p:extLst>
          </p:nvPr>
        </p:nvGraphicFramePr>
        <p:xfrm>
          <a:off x="6701868" y="3035808"/>
          <a:ext cx="2586595" cy="365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8" imgW="5667122" imgH="8019837" progId="AcroExch.Document.DC">
                  <p:embed/>
                </p:oleObj>
              </mc:Choice>
              <mc:Fallback>
                <p:oleObj name="Acrobat Document" r:id="rId8" imgW="5667122" imgH="8019837" progId="AcroExch.Document.DC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1868" y="3035808"/>
                        <a:ext cx="2586595" cy="365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8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867" y="580808"/>
            <a:ext cx="1183178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проведенного нами исследования, целью которого являлось формирование основ культуры безопасности дорожного движения  детей старшего дошкольного возраста, отразились в систематизации знаний детей правил дорожного движения, в активном участии детей и родителей в конкурсах по правилам дорожного движения на различных уровнях и в соответствующих акциях, в развлечениях и познавательных мероприятиях, в большой заинтересованности родителей и педагогов в создании соответствующей развивающей среды в группах, в активном участии детей и родителей в различных мероприятиях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инспекторами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ГИБДД. </a:t>
            </a:r>
          </a:p>
        </p:txBody>
      </p:sp>
    </p:spTree>
    <p:extLst>
      <p:ext uri="{BB962C8B-B14F-4D97-AF65-F5344CB8AC3E}">
        <p14:creationId xmlns:p14="http://schemas.microsoft.com/office/powerpoint/2010/main" val="35861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42" y="688078"/>
            <a:ext cx="118080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сохранения  жизни и укрепления здоровья детей является одной из главнейших целей дошкольного образования.  (статья 41. Охрана здоровья обучающихся Федерального закона «Об образовании в Российской Федерации»).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 культуры безопасности дорожного движения  у детей дошкольного возраста   – важное направление в сохранении жизни и здоровья подрастающего поколения каждой дошкольной образовательной организации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проблеме предупреждения  детского дорожно-транспортного травматизма возра­стает с каждым годом  в связи с возрастающей диспропорцией между быстрым увеличением числа автомобилей и крайне слабой культурой безопасности и дисциплиной участников дорожного движения, следствием чего является большой процент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транспортных происшествий с участием детей.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96" y="1163966"/>
            <a:ext cx="58859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можно сделать вывод, что формирование  культуры безопасности дорожного движения детей старшего дошкольного возраста будет эффективно при целенаправленном, систематическом, тесном  сотрудничестве и взаимодействии детского сада, семьи и  инспекторов ГИБДД.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47" y="1591294"/>
            <a:ext cx="5675496" cy="33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6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05" y="671690"/>
            <a:ext cx="1179219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Авдеева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Н.Н. Безопасность / Н.Н. Авдеева, Н.Л. Князева, Н.Б.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СПб.: ДЕТСТВО-ПРЕСС, 2012. – 144 с.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Алиева Т. И.,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Арнаутова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П., Протасова Е. Ю. Безопасность на улице: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методическое пособие / 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И.Алиева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П.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Арнаутова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Протасова Е. Ю. -М.: Карапуз, 1999. - 156 с. 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Белая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К.Ю. Формирование основ безопасности у дошкольников / К.Ю. Белая. – М.: МОЗАИКА-СИНТЕЗ, 2016. – 64 с.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Беженцев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А.А. Безопасность дорожного движения: учебное пособие. М.: Вузовский учебник, 2017. – 272 с.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до школы: Инновационная   программа дошкольного образования/ под ред. Н.Е.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Дорофеевой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Т.С. Комаровой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М.: МОЗАИКА СИНТЕЗ, 2019. - 336 с.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Т.Ф. Три сигнала светофора: Ознакомление дошкольников с правилами дорожного движения: Для работы с детьми 3-7 лет / Т.Ф.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Мозаика-Синтез, 2011. – 70 с.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Скоролупова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А. Правила и безопасность дорожного движения. М.: Скрипторий, 2004. - 147 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Электронные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образовательные ресурсы по основным вопросам безопасности дорожного движения [Электронный ресурс]. Режим доступа: (http://минобрнауки.рф/документы/4962).</a:t>
            </a:r>
          </a:p>
          <a:p>
            <a:pPr lvl="0"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7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7350" y="2903220"/>
            <a:ext cx="9738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СПАСИБО ЗА </a:t>
            </a:r>
            <a:r>
              <a:rPr lang="ru-RU" sz="5400" dirty="0">
                <a:solidFill>
                  <a:schemeClr val="bg1"/>
                </a:solidFill>
                <a:latin typeface="Proxima Nova Rg" panose="02000506030000020004" pitchFamily="50" charset="0"/>
              </a:rPr>
              <a:t>ВНИМАНИЕ!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885" y="4244881"/>
            <a:ext cx="5049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№107 «Лукоморье»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160002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Вологда, ул. Гончарная, 8а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8(8172)52-07-05,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8(8172)51-64-00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dou107@vologda-city.ru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10179.</a:t>
            </a:r>
            <a:r>
              <a:rPr lang="en-US" sz="2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</a:t>
            </a:r>
            <a:r>
              <a:rPr lang="en-US" sz="2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18061" y="2691527"/>
            <a:ext cx="5020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043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881" y="809501"/>
            <a:ext cx="117803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Проблеме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профилактики детского дорожно-транспортного травматизма уделяют  внимание многие отечественные педагоги, ученые: Н. Н. Авдеева, Т. И. Алиева, Е. П.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Арнаутова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К. Ю. Белая, О. Л. Князева, , Е. Ю. Протасова, Э. Я.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Степаненкова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Р. Б.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Они подчеркивают, что    необходимо  так организовать воспитание и обучение ребенка в детском саду, чтобы к моменту перехода из детского сада в школу он легко ориентировался в ближайшем окружении, умел наблюдать и правильно оценивать дорожные ситуации, владел знаниями, умениями и навыками безопасного поведения в этих ситуациях, ценностными ориентирами, необходимых при формировании основ культуры безопасности дорожного движения. </a:t>
            </a:r>
          </a:p>
        </p:txBody>
      </p:sp>
    </p:spTree>
    <p:extLst>
      <p:ext uri="{BB962C8B-B14F-4D97-AF65-F5344CB8AC3E}">
        <p14:creationId xmlns:p14="http://schemas.microsoft.com/office/powerpoint/2010/main" val="13217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055" y="1056529"/>
            <a:ext cx="61835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успешного формирования основ культуры безопасности дорожного движения у детей старшего дошкольного возраста необходимо создать в дошкольном учреждении  условия  оптимально обеспечивающие процесс обучения дошкольников правилам дорожного движения через  тесное сотрудничество и активное взаимодействие дошкольного учреждения, семьи, инспекторов Государственной инспекции безопасности дорожного движения (ГИБДД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L:\ГОДОВОЙ ПЛАН 2020-2021\БДД 2020-2021\БДД конкурсы\К конкурсу\ДЛЯ конкурса\Фотоприложение\DSC05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94" y="1682496"/>
            <a:ext cx="5622900" cy="32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0016" y="202321"/>
            <a:ext cx="50109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Совместные формы работы 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Целевые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прогулки к светофору,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перекрестку, остановке, парковке.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Тематические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досуги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праздники,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развлечения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Творческие тематические выставки.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Конкурсное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движение.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Интеллектуально-познавательные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 из рубрики «Умники и умницы».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Решение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проблемных ситуаций. Применение кейс-технологии (фото-кейсы, кейс-иллюстрации, кейс-ситуации) на родительских собраниях, на методических часах.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Развивающие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диалоги «ПДД на отлично!»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Участие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социальных акциях «Пристегнись!», «Стань заметным на дороге!», «Водитель, не спеши!», «Держись за руку, малыш!».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Тематические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дни и недели.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соц\Desktop\ПДД\IMG_72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64" y="324241"/>
            <a:ext cx="4718304" cy="6087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31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2021-2022\БДД\фото\пдд фото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5" y="155656"/>
            <a:ext cx="6109906" cy="337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:\ГОДОВОЙ ПЛАН 2020-2021\БДД 2020-2021\БДД конкурсы\К конкурсу\ДЛЯ конкурса\Фотоприложение\IMG_15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5" y="3688130"/>
            <a:ext cx="5207697" cy="295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73806" y="178932"/>
            <a:ext cx="4904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Тематические развлечения и праздники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:\ГОДОВОЙ ПЛАН 2018-2019\БДД\ПДД\ПДД 17.09.18\IMG_2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73" y="3608463"/>
            <a:ext cx="6088544" cy="31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ГОДОВОЙ ПЛАН 2018-2019\БДД\ПДД\ПДД 2018-2019 фото\IMG_2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83" y="776299"/>
            <a:ext cx="4640378" cy="26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51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Годовой план 2017-2018\ПДД\ПДД фото\DSC05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2" y="165026"/>
            <a:ext cx="5323615" cy="246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Годовой план 2017-2018\ПДД\ПДД фото\DSC05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95" y="165027"/>
            <a:ext cx="5586549" cy="334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Годовой план 2017-2018\ПДД\ПДД фото\DSC05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" y="2831403"/>
            <a:ext cx="5836049" cy="39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Годовой план 2017-2018\ПДД\ПДД фото\DSC057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79" y="3782132"/>
            <a:ext cx="3642580" cy="297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1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ГОДОВОЙ ПЛАН 2019-2020\БДД\ПДД фото\IMG_82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4" y="1173479"/>
            <a:ext cx="6962204" cy="47762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43140" y="2285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Интеллектуальные игры «Знатоки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ПДД»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ГОДОВОЙ ПЛАН 2019-2020\БДД\ПДД фото\IMG_82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88392"/>
            <a:ext cx="3145536" cy="376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ГОДОВОЙ ПЛАН 2019-2020\БДД\ПДД фото\IMG_82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98" y="3438144"/>
            <a:ext cx="4462843" cy="3185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1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8222" y="714890"/>
            <a:ext cx="5965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Познавательные встречи 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инспекторами ГИБДД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L:\ГОДОВОЙ ПЛАН 2019-2020\БДД\ПДД фото\IMG_04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6" y="1410393"/>
            <a:ext cx="3181193" cy="4129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соц\Desktop\ОТЧЕТЫ\ПДД\фото дпсник\IMG_81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3" y="1816609"/>
            <a:ext cx="4715249" cy="318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:\ГОДОВОЙ ПЛАН 2019-2020\БДД\ПДД фото\IMG_82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40" y="1816609"/>
            <a:ext cx="3909060" cy="3082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1417</TotalTime>
  <Words>453</Words>
  <Application>Microsoft Office PowerPoint</Application>
  <PresentationFormat>Произвольный</PresentationFormat>
  <Paragraphs>57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Воздушный поток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Дастан Туребаев</dc:creator>
  <cp:lastModifiedBy>соц</cp:lastModifiedBy>
  <cp:revision>61</cp:revision>
  <dcterms:created xsi:type="dcterms:W3CDTF">2020-09-14T12:08:10Z</dcterms:created>
  <dcterms:modified xsi:type="dcterms:W3CDTF">2022-09-23T12:40:30Z</dcterms:modified>
</cp:coreProperties>
</file>