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7" r:id="rId3"/>
    <p:sldId id="271" r:id="rId4"/>
    <p:sldId id="273" r:id="rId5"/>
    <p:sldId id="272" r:id="rId6"/>
    <p:sldId id="274" r:id="rId7"/>
    <p:sldId id="278" r:id="rId8"/>
    <p:sldId id="270" r:id="rId9"/>
    <p:sldId id="260" r:id="rId10"/>
    <p:sldId id="267" r:id="rId11"/>
    <p:sldId id="268" r:id="rId12"/>
    <p:sldId id="269" r:id="rId13"/>
    <p:sldId id="281" r:id="rId14"/>
    <p:sldId id="279" r:id="rId15"/>
    <p:sldId id="275" r:id="rId16"/>
    <p:sldId id="266" r:id="rId17"/>
    <p:sldId id="28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46" autoAdjust="0"/>
  </p:normalViewPr>
  <p:slideViewPr>
    <p:cSldViewPr>
      <p:cViewPr>
        <p:scale>
          <a:sx n="100" d="100"/>
          <a:sy n="100" d="100"/>
        </p:scale>
        <p:origin x="-1944" y="-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27.09.2022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27.09.2022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27.09.2022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pPr/>
              <a:t>27.09.2022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980728"/>
            <a:ext cx="7344816" cy="504056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МБДОУ «Тотемский детский сад № 1 «Росинка»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1844824"/>
            <a:ext cx="7200800" cy="3744416"/>
          </a:xfrm>
        </p:spPr>
        <p:txBody>
          <a:bodyPr>
            <a:normAutofit/>
          </a:bodyPr>
          <a:lstStyle/>
          <a:p>
            <a:pPr algn="r"/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Родительский контроль за питанием дошкольников в рамках акции 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«За обе щечки»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56992"/>
            <a:ext cx="2058569" cy="226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27984" y="3501008"/>
            <a:ext cx="2376264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4149080"/>
            <a:ext cx="3096344" cy="15121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Подготовил: </a:t>
            </a:r>
          </a:p>
          <a:p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Дечкина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Светлана Анатольевна, воспитатель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472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817582"/>
            <a:ext cx="7632847" cy="120248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Второй завтрак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Новая папка\166412527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48880"/>
            <a:ext cx="3066832" cy="3259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sun9-east.userapi.com/sun9-57/s/v1/ig2/1Z-EQRKYHabMRSE-oU-QuanlKLMZGiIc69aHVzrbGQfzIxuDZ0yxXlU2Fg3wsuxJD0mwotvL8I6CZ7z-7bLQck7w.jpg?size=1600x1600&amp;quality=9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348880"/>
            <a:ext cx="331236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98958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Обед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128" b="14286"/>
          <a:stretch>
            <a:fillRect/>
          </a:stretch>
        </p:blipFill>
        <p:spPr bwMode="auto">
          <a:xfrm>
            <a:off x="1115616" y="2204864"/>
            <a:ext cx="3312368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11"/>
          <a:stretch>
            <a:fillRect/>
          </a:stretch>
        </p:blipFill>
        <p:spPr bwMode="auto">
          <a:xfrm>
            <a:off x="4788024" y="2204864"/>
            <a:ext cx="3312368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4221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Полдник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76872"/>
            <a:ext cx="3024336" cy="3266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s://sun9-east.userapi.com/sun9-36/s/v1/ig2/HaFV4Am47EMefLi6RUusczNQgI8s5a795un3akJL8aX8uwl33DaAjMeFKiP4NZ1IXI3CPf5LmM8eWaQADatdqR5h.jpg?size=1600x1200&amp;quality=96&amp;type=album"/>
          <p:cNvPicPr>
            <a:picLocks noChangeAspect="1" noChangeArrowheads="1"/>
          </p:cNvPicPr>
          <p:nvPr/>
        </p:nvPicPr>
        <p:blipFill>
          <a:blip r:embed="rId3" cstate="print"/>
          <a:srcRect l="17143" t="2857"/>
          <a:stretch>
            <a:fillRect/>
          </a:stretch>
        </p:blipFill>
        <p:spPr bwMode="auto">
          <a:xfrm>
            <a:off x="4860032" y="2276872"/>
            <a:ext cx="320506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21984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«Родительский контроль»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Акция За обе щечки\на сайт\фото\группа компенсирующей направленност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-689" b="22045"/>
          <a:stretch>
            <a:fillRect/>
          </a:stretch>
        </p:blipFill>
        <p:spPr bwMode="auto">
          <a:xfrm>
            <a:off x="2483768" y="1988840"/>
            <a:ext cx="4536504" cy="4041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6965245" cy="57606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«Обратная связь»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268760"/>
            <a:ext cx="7632848" cy="54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34308" t="8495" r="34333" b="66403"/>
          <a:stretch>
            <a:fillRect/>
          </a:stretch>
        </p:blipFill>
        <p:spPr bwMode="auto">
          <a:xfrm>
            <a:off x="1187624" y="1196752"/>
            <a:ext cx="5671887" cy="2547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3"/>
          <a:srcRect l="33192" t="41127" r="23944" b="19425"/>
          <a:stretch>
            <a:fillRect/>
          </a:stretch>
        </p:blipFill>
        <p:spPr bwMode="auto">
          <a:xfrm>
            <a:off x="2123728" y="3284984"/>
            <a:ext cx="619268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0566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Размещение в сообществах родителей группы в Контакте наглядно-информационного материала</a:t>
            </a:r>
            <a:endParaRPr lang="ru-RU" sz="27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119256"/>
            <a:ext cx="7632848" cy="41900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34270" t="72672" r="36336" b="8189"/>
          <a:stretch>
            <a:fillRect/>
          </a:stretch>
        </p:blipFill>
        <p:spPr bwMode="auto">
          <a:xfrm>
            <a:off x="827584" y="1916832"/>
            <a:ext cx="4675481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/>
          <a:srcRect l="33501" t="64102" r="38845" b="21335"/>
          <a:stretch>
            <a:fillRect/>
          </a:stretch>
        </p:blipFill>
        <p:spPr bwMode="auto">
          <a:xfrm>
            <a:off x="755576" y="3789040"/>
            <a:ext cx="4140835" cy="122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/>
          <a:srcRect l="34666" t="80087" r="35676" b="10261"/>
          <a:stretch>
            <a:fillRect/>
          </a:stretch>
        </p:blipFill>
        <p:spPr bwMode="auto">
          <a:xfrm>
            <a:off x="755576" y="4941168"/>
            <a:ext cx="6452536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/>
          <a:srcRect l="24247" t="54752" r="43056" b="37038"/>
          <a:stretch>
            <a:fillRect/>
          </a:stretch>
        </p:blipFill>
        <p:spPr bwMode="auto">
          <a:xfrm>
            <a:off x="3635896" y="2060848"/>
            <a:ext cx="4767089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/>
          <a:srcRect l="34484" t="38343" r="37168" b="48601"/>
          <a:stretch>
            <a:fillRect/>
          </a:stretch>
        </p:blipFill>
        <p:spPr bwMode="auto">
          <a:xfrm>
            <a:off x="3203848" y="4653136"/>
            <a:ext cx="497214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7"/>
          <a:srcRect l="31813" t="30198" r="37011" b="56774"/>
          <a:stretch>
            <a:fillRect/>
          </a:stretch>
        </p:blipFill>
        <p:spPr bwMode="auto">
          <a:xfrm>
            <a:off x="4644008" y="3212976"/>
            <a:ext cx="374441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692696"/>
            <a:ext cx="7488832" cy="55446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	Ваш ребенок – самый лучший! Он заслуживает быть здоровым, жизнерадостным и успешным. 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	Если вы хотите, чтобы ваши дети росли сильными, активными  - чаще обращайте внимание на то, что они едят. Ведь пища - единственный источник пищевых веществ и энергии, обеспечивающий непрерывный рост и развитие молодого организма. 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	Основы здоровья закладываются в детстве. Правильное питание ребенка – залог его хорошего физического и психического здоровья на всю жизнь.</a:t>
            </a:r>
          </a:p>
          <a:p>
            <a:pPr marL="0" indent="0" algn="ctr">
              <a:buNone/>
            </a:pPr>
            <a:endParaRPr lang="ru-RU" sz="4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221088"/>
            <a:ext cx="1790316" cy="1961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0005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620688"/>
            <a:ext cx="7560840" cy="56886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8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8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8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84984"/>
            <a:ext cx="2376264" cy="2604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0005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7776864" cy="583264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«Мы не перестаем удивляться тому, 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 один – единственный обед 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может изменить душевное состояние человека»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Бонни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Спринг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биохимик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Гарвадского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университета.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653136"/>
            <a:ext cx="1142244" cy="1251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8790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620689"/>
            <a:ext cx="6965245" cy="122413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Акция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«За обе щечки»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916832"/>
            <a:ext cx="7632848" cy="4320479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Цель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продолжать знакомить родителей с особенностями организации питания в детском саду: от поставки продуктов питания до организации питания детей в группах.</a:t>
            </a:r>
          </a:p>
          <a:p>
            <a:pPr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Задачи: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1. Уточнить представления родителей (законных представителей) о десятидневном меню для организации питания детей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2. Обеспечить в группе «Родительский контроль» по проверке соответствия объемов приготовленного питания объему разовых порций и количеству воспитанников.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3. Способствовать воспитанию у родителей ответственного отношения к здоровью детей, к привитию у детей навыков культурного поведения за столом (правильно пользоваться столовыми приборами, салфеткой. тщательно пережевывать пищу, соблюдать правильную осанку).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Методы и формы работы: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размещение в сообществах родителей групп в Контакте наглядно-информационного материала, заседания родительского комитета, «Родительский контроль», опрос родителей.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Участники: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родители (законные представители) воспитанников, воспитатели, младший воспитатель.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620689"/>
            <a:ext cx="6965245" cy="122413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Акция «За обе щечки»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916832"/>
            <a:ext cx="7632848" cy="432047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Актуальность 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		 Правильно организованное питание, обеспечивающее организм ребенка всеми необходимыми ему пищевыми веществами, белками, жирами, углеводами, витаминами и минеральными солями, и энергией, является необходимым условием гармоничного роста и развития детей дошкольного возраста.</a:t>
            </a:r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869160"/>
            <a:ext cx="1142244" cy="1251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941168"/>
            <a:ext cx="1142244" cy="1251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6965245" cy="120248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Наглядно-информационный материал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119256"/>
            <a:ext cx="7632848" cy="41900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Паспорт акции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«Примерное десятидневное меню для организации питания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детей в возрасте от 3 до 7 лет»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Фото блюд ежедневного меню, фото продуктов питания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Видеоролик «Обед в группе»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Информационный лист «Условия питания и охраны здоровья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детей»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Памятки «Таблица витаминов», «Пирамида здорового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питания»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04855" cy="115212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Продукты питания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119256"/>
            <a:ext cx="7632848" cy="41900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Дечкина С,А\бакале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1700808"/>
            <a:ext cx="3024336" cy="2150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00808"/>
            <a:ext cx="3174149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21" y="4005064"/>
            <a:ext cx="3212539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05063"/>
            <a:ext cx="3168352" cy="2106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04855" cy="139937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Наглядно-информационный материал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119256"/>
            <a:ext cx="7632848" cy="41900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Дечкина С,А\ПРИЛОЖЕНИЯ\пирамида здорового питан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1" y="1700808"/>
            <a:ext cx="3456384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User\Desktop\Дечкина С,А\ПРИЛОЖЕНИЯ\таблица витамино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1700808"/>
            <a:ext cx="3286195" cy="444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6965245" cy="86409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Меню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Новая папка\16641253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3240360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Новая папка\16641253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44824"/>
            <a:ext cx="3372594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32696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755576" y="548680"/>
            <a:ext cx="7632848" cy="144016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Первый завтрак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6" name="Picture 10" descr="C:\Users\User\Desktop\Новая папка\16641252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364" t="1884" r="2273" b="9547"/>
          <a:stretch>
            <a:fillRect/>
          </a:stretch>
        </p:blipFill>
        <p:spPr bwMode="auto">
          <a:xfrm>
            <a:off x="1331640" y="2276872"/>
            <a:ext cx="3024336" cy="3452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76872"/>
            <a:ext cx="3000824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976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252</TotalTime>
  <Words>271</Words>
  <Application>Microsoft Office PowerPoint</Application>
  <PresentationFormat>Экран (4:3)</PresentationFormat>
  <Paragraphs>50</Paragraphs>
  <Slides>17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Кнопка</vt:lpstr>
      <vt:lpstr>МБДОУ «Тотемский детский сад № 1 «Росинка»</vt:lpstr>
      <vt:lpstr>«Мы не перестаем удивляться тому,  что один – единственный обед  может изменить душевное состояние человека»  Бонни Спринг, биохимик Гарвадского университета.</vt:lpstr>
      <vt:lpstr>Акция  «За обе щечки»</vt:lpstr>
      <vt:lpstr>Акция «За обе щечки»</vt:lpstr>
      <vt:lpstr>Наглядно-информационный материал</vt:lpstr>
      <vt:lpstr> Продукты питания</vt:lpstr>
      <vt:lpstr>Наглядно-информационный материал </vt:lpstr>
      <vt:lpstr>Меню </vt:lpstr>
      <vt:lpstr>Первый завтрак</vt:lpstr>
      <vt:lpstr>Второй завтрак </vt:lpstr>
      <vt:lpstr>Обед </vt:lpstr>
      <vt:lpstr>Полдник </vt:lpstr>
      <vt:lpstr>«Родительский контроль»</vt:lpstr>
      <vt:lpstr>«Обратная связь»</vt:lpstr>
      <vt:lpstr>Размещение в сообществах родителей группы в Контакте наглядно-информационного материала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«Родительский контроль за питанием дошкольников в рамках акции «За обе щечки» МБДОУ «Тотемский детский сад № 1 «Росинка»</dc:title>
  <dc:creator>User</dc:creator>
  <cp:lastModifiedBy>User</cp:lastModifiedBy>
  <cp:revision>51</cp:revision>
  <dcterms:created xsi:type="dcterms:W3CDTF">2022-09-18T12:56:42Z</dcterms:created>
  <dcterms:modified xsi:type="dcterms:W3CDTF">2022-09-27T06:30:51Z</dcterms:modified>
</cp:coreProperties>
</file>